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F13E8-8439-4D12-BB9D-2CA5D2F1640A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8F01B-93DA-4A2F-8C96-5589B94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74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8F01B-93DA-4A2F-8C96-5589B9470E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1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2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6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5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0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8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6D2B-30D9-416C-9AB6-3192D2EAB641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9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742295"/>
            <a:ext cx="8305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ea typeface="Calibri"/>
              <a:cs typeface="Times New Roman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IT updates </a:t>
            </a:r>
            <a:endParaRPr lang="en-US" sz="2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IT </a:t>
            </a:r>
            <a:r>
              <a:rPr lang="en-US" sz="2000" dirty="0" smtClean="0"/>
              <a:t>satisfaction survey completed, high participation</a:t>
            </a:r>
            <a:r>
              <a:rPr lang="en-US" sz="2000" smtClean="0"/>
              <a:t>, </a:t>
            </a:r>
            <a:r>
              <a:rPr lang="en-US" sz="2000" smtClean="0"/>
              <a:t>ITCC will </a:t>
            </a:r>
            <a:r>
              <a:rPr lang="en-US" sz="2000" dirty="0" smtClean="0"/>
              <a:t>see results at April meeting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Personnel </a:t>
            </a:r>
            <a:r>
              <a:rPr lang="en-US" sz="2000" dirty="0"/>
              <a:t>r</a:t>
            </a:r>
            <a:r>
              <a:rPr lang="en-US" sz="2000" dirty="0" smtClean="0"/>
              <a:t>etention issues: lost several programmers, cannot fill research support position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Campus power issues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Discussed recent campus power outages and impact on IT operation </a:t>
            </a:r>
            <a:r>
              <a:rPr lang="en-US" sz="2000" dirty="0"/>
              <a:t>and equipment (James Packard, F</a:t>
            </a:r>
            <a:r>
              <a:rPr lang="en-US" sz="2000" dirty="0" smtClean="0"/>
              <a:t>acilities Operations attended)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Temporary measures to protect power substation from squirrels 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New substation coming (more enclosed), should solve the problem </a:t>
            </a:r>
            <a:endParaRPr lang="en-US" sz="2000" dirty="0"/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/>
            <a:endParaRPr lang="en-US" sz="2000" dirty="0" smtClean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651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ITCC Report to Faculty Senate, March 2016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81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Wunsch, Donald C.</dc:creator>
  <cp:lastModifiedBy>Vojta, Thomas</cp:lastModifiedBy>
  <cp:revision>83</cp:revision>
  <cp:lastPrinted>2015-02-26T18:59:14Z</cp:lastPrinted>
  <dcterms:created xsi:type="dcterms:W3CDTF">2013-02-15T23:15:16Z</dcterms:created>
  <dcterms:modified xsi:type="dcterms:W3CDTF">2016-03-23T21:23:57Z</dcterms:modified>
</cp:coreProperties>
</file>